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16"/>
  </p:notesMasterIdLst>
  <p:sldIdLst>
    <p:sldId id="291" r:id="rId2"/>
    <p:sldId id="295" r:id="rId3"/>
    <p:sldId id="297" r:id="rId4"/>
    <p:sldId id="296" r:id="rId5"/>
    <p:sldId id="265" r:id="rId6"/>
    <p:sldId id="292" r:id="rId7"/>
    <p:sldId id="293" r:id="rId8"/>
    <p:sldId id="298" r:id="rId9"/>
    <p:sldId id="278" r:id="rId10"/>
    <p:sldId id="266" r:id="rId11"/>
    <p:sldId id="299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56BEA4-5774-421A-9BE6-B1AF0054F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56BEA4-5774-421A-9BE6-B1AF0054F58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80723-C47A-4A47-A21A-76EC72E7A2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3D981-210E-4F4E-AE65-B3627BBD95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A4F22-6728-4A72-95EA-9259DCAAB8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91ACD-5CD3-465B-ADC1-29E13C4A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A16CC-19AC-4281-823C-C7B77C215C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110B3-EB29-424E-8DCF-028EF8F12A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9A502-9492-489B-8BDD-8C2034F87F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3D5BE-3B62-4171-B35D-ADC4FEFBB4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E07C5-615B-4E98-8156-755E9DEB80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9B741-8EC4-4F8C-A585-30B37E31D0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CB748D-8D92-4B7F-9C86-1C20D7E732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0778F3-40BB-4769-AF54-1F426F7910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eth_mcdowell@gwinnett.k12.g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24400" y="1371600"/>
            <a:ext cx="3733800" cy="1127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9600" b="1" dirty="0" smtClean="0"/>
              <a:t>FOCUS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2590800"/>
            <a:ext cx="3429000" cy="2895600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F</a:t>
            </a:r>
            <a:r>
              <a:rPr lang="en-US" sz="4000" dirty="0" smtClean="0">
                <a:solidFill>
                  <a:schemeClr val="tx1"/>
                </a:solidFill>
              </a:rPr>
              <a:t>ostering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O</a:t>
            </a:r>
            <a:r>
              <a:rPr lang="en-US" sz="4000" dirty="0" smtClean="0">
                <a:solidFill>
                  <a:schemeClr val="tx1"/>
                </a:solidFill>
              </a:rPr>
              <a:t>riginality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C</a:t>
            </a:r>
            <a:r>
              <a:rPr lang="en-US" sz="4000" dirty="0" smtClean="0">
                <a:solidFill>
                  <a:schemeClr val="tx1"/>
                </a:solidFill>
              </a:rPr>
              <a:t>reativity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U</a:t>
            </a:r>
            <a:r>
              <a:rPr lang="en-US" sz="4000" dirty="0" smtClean="0">
                <a:solidFill>
                  <a:schemeClr val="tx1"/>
                </a:solidFill>
              </a:rPr>
              <a:t>nderstanding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S</a:t>
            </a:r>
            <a:r>
              <a:rPr lang="en-US" sz="4000" dirty="0" smtClean="0">
                <a:solidFill>
                  <a:schemeClr val="tx1"/>
                </a:solidFill>
              </a:rPr>
              <a:t>elf-Awareness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343400" y="5715000"/>
            <a:ext cx="480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Beth McDowell</a:t>
            </a:r>
          </a:p>
          <a:p>
            <a:pPr algn="ctr"/>
            <a:r>
              <a:rPr lang="en-US" sz="2000" b="1" dirty="0"/>
              <a:t>Beth_mcdowell@gwinnett.k12.ga.us</a:t>
            </a:r>
          </a:p>
          <a:p>
            <a:pPr algn="ctr"/>
            <a:r>
              <a:rPr lang="en-US" sz="2000" b="1" dirty="0"/>
              <a:t>678-714-5800</a:t>
            </a:r>
          </a:p>
        </p:txBody>
      </p:sp>
      <p:pic>
        <p:nvPicPr>
          <p:cNvPr id="1028" name="Picture 4" descr="C:\Documents and Settings\e200103412\Local Settings\Temporary Internet Files\Content.IE5\XO5AGFJH\MP90043875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3276600" cy="24599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b="1" dirty="0" smtClean="0"/>
              <a:t>FOCUS Homework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93025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Projects </a:t>
            </a:r>
            <a:r>
              <a:rPr lang="en-US" dirty="0" smtClean="0"/>
              <a:t>(if there are any) will </a:t>
            </a:r>
            <a:r>
              <a:rPr lang="en-US" dirty="0" smtClean="0"/>
              <a:t>be assigned at the beginning of each unit with occasional assignments given throughout.</a:t>
            </a:r>
          </a:p>
          <a:p>
            <a:pPr eaLnBrk="1" hangingPunct="1"/>
            <a:r>
              <a:rPr lang="en-US" dirty="0" smtClean="0"/>
              <a:t>Parents’ role in all homework is one of support while encouraging independence.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2292" name="Picture 4" descr="C:\Documents and Settings\e200103412\Local Settings\Temporary Internet Files\Content.IE5\UNCV44F9\MC9002920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343400"/>
            <a:ext cx="2667000" cy="2280458"/>
          </a:xfrm>
          <a:prstGeom prst="rect">
            <a:avLst/>
          </a:prstGeom>
          <a:noFill/>
        </p:spPr>
      </p:pic>
      <p:pic>
        <p:nvPicPr>
          <p:cNvPr id="12296" name="Picture 8" descr="C:\Documents and Settings\e200103412\Local Settings\Temporary Internet Files\Content.IE5\UNCV44F9\MC90006033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953000"/>
            <a:ext cx="2396939" cy="1636166"/>
          </a:xfrm>
          <a:prstGeom prst="rect">
            <a:avLst/>
          </a:prstGeom>
          <a:noFill/>
        </p:spPr>
      </p:pic>
      <p:pic>
        <p:nvPicPr>
          <p:cNvPr id="12297" name="Picture 9" descr="C:\Documents and Settings\e200103412\Local Settings\Temporary Internet Files\Content.IE5\SJ4TS1MA\MC90006029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"/>
            <a:ext cx="1161231" cy="10811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b="1" dirty="0" smtClean="0"/>
              <a:t>FOCUS Performance Levels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93025" cy="48006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4 </a:t>
            </a: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 consistently shows initiative and commitment to tasks,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goes beyond AKS extension requirements, and works in a timely,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self-sufficient manner.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 3 </a:t>
            </a:r>
            <a:r>
              <a:rPr lang="en-US" sz="1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Student consistently demonstrates mastery of AKS extensions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   and/or successfully completes required tasks in allocated time.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ea typeface="+mn-ea"/>
                <a:cs typeface="+mn-cs"/>
              </a:rPr>
              <a:t>Level 2 </a:t>
            </a: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- </a:t>
            </a: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Student inconsistently demonstrates mastery of AKS extensions   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            </a:t>
            </a: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and/or has difficulty completing required tasks in allocated time.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 </a:t>
            </a:r>
            <a:endParaRPr lang="en-US" sz="1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1"/>
                </a:solidFill>
                <a:ea typeface="+mn-ea"/>
                <a:cs typeface="+mn-cs"/>
              </a:rPr>
              <a:t>Level 1 - </a:t>
            </a: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Student does not exhibit sufficient mastery of AKS extensions   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           </a:t>
            </a: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and/or is unable to complete required tasks in allocated time.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1"/>
                </a:solidFill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  <a:ea typeface="+mn-ea"/>
                <a:cs typeface="+mn-cs"/>
              </a:rPr>
              <a:t>			</a:t>
            </a:r>
            <a:r>
              <a:rPr lang="en-US" sz="1800" b="1" dirty="0" smtClean="0">
                <a:solidFill>
                  <a:schemeClr val="tx1"/>
                </a:solidFill>
                <a:ea typeface="+mn-ea"/>
                <a:cs typeface="+mn-cs"/>
              </a:rPr>
              <a:t>Conduct: </a:t>
            </a: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E= Surpasses standards </a:t>
            </a:r>
            <a:b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   S= Satisfactory/meets standards </a:t>
            </a:r>
            <a:b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   N= Needs improvement </a:t>
            </a:r>
            <a:b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   U= Unsatisfactory </a:t>
            </a:r>
          </a:p>
          <a:p>
            <a:pPr algn="ctr">
              <a:buNone/>
            </a:pPr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</a:t>
            </a:r>
            <a:endParaRPr lang="en-US" sz="1200" dirty="0" smtClean="0"/>
          </a:p>
        </p:txBody>
      </p:sp>
      <p:pic>
        <p:nvPicPr>
          <p:cNvPr id="29698" name="Picture 2" descr="C:\Documents and Settings\e200103412\Local Settings\Temporary Internet Files\Content.IE5\SJ4TS1MA\MC90006027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555846"/>
            <a:ext cx="2422743" cy="19211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Gwinnett County Policy </a:t>
            </a:r>
            <a:br>
              <a:rPr lang="en-US" sz="5400" b="1" dirty="0" smtClean="0"/>
            </a:br>
            <a:r>
              <a:rPr lang="en-US" sz="5400" b="1" dirty="0" smtClean="0"/>
              <a:t>FOCUS Enrollment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Students will remain in the FOCUS program unless FOCUS class work becomes unacceptable.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Parent / teacher conference is required to make a Plan of Improvement.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After Plan of Improvement has been agreed upon and implemented, second conference will determine continued placement.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u="sng" dirty="0" smtClean="0"/>
              <a:t>If Dismissed, student must remain out for one full year and be retested for placement.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/>
              <a:t>GAGE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6962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Gwinnett Alliance for Gifted Education</a:t>
            </a:r>
          </a:p>
          <a:p>
            <a:pPr eaLnBrk="1" hangingPunct="1"/>
            <a:r>
              <a:rPr lang="en-US" sz="2800" dirty="0" smtClean="0"/>
              <a:t>Advocate at state &amp; federal level</a:t>
            </a:r>
          </a:p>
          <a:p>
            <a:pPr eaLnBrk="1" hangingPunct="1"/>
            <a:r>
              <a:rPr lang="en-US" sz="2800" dirty="0" smtClean="0"/>
              <a:t> Quarterly newsletter</a:t>
            </a:r>
          </a:p>
          <a:p>
            <a:pPr eaLnBrk="1" hangingPunct="1"/>
            <a:r>
              <a:rPr lang="en-US" sz="2800" dirty="0" smtClean="0"/>
              <a:t>Free speakers 2x per year for parents</a:t>
            </a:r>
          </a:p>
          <a:p>
            <a:pPr eaLnBrk="1" hangingPunct="1"/>
            <a:r>
              <a:rPr lang="en-US" sz="2800" dirty="0" smtClean="0"/>
              <a:t>Member discount for Gifted Conference</a:t>
            </a:r>
          </a:p>
          <a:p>
            <a:pPr eaLnBrk="1" hangingPunct="1"/>
            <a:r>
              <a:rPr lang="en-US" sz="2800" dirty="0" smtClean="0"/>
              <a:t>Member discount for Summer Camp designed for Gwinnett County gifted students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350838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Always Feel Welcome to Contact 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hlinkClick r:id="rId2"/>
              </a:rPr>
              <a:t>Beth_mcdowell@gwinnett.k12.ga.us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Telephone # 678-714-5800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Meet Your Teacher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696200" cy="4343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Originally from NC</a:t>
            </a:r>
          </a:p>
          <a:p>
            <a:pPr eaLnBrk="1" hangingPunct="1"/>
            <a:r>
              <a:rPr lang="en-US" sz="4000" dirty="0" smtClean="0"/>
              <a:t>Married, two boys</a:t>
            </a:r>
          </a:p>
          <a:p>
            <a:pPr eaLnBrk="1" hangingPunct="1"/>
            <a:r>
              <a:rPr lang="en-US" sz="4000" dirty="0" smtClean="0"/>
              <a:t>John Michael </a:t>
            </a:r>
            <a:r>
              <a:rPr lang="en-US" sz="4000" dirty="0" smtClean="0"/>
              <a:t>(8), </a:t>
            </a:r>
            <a:r>
              <a:rPr lang="en-US" sz="4000" dirty="0" smtClean="0"/>
              <a:t>Christopher </a:t>
            </a:r>
            <a:r>
              <a:rPr lang="en-US" sz="4000" dirty="0" smtClean="0"/>
              <a:t>(6)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Hobbies: reading, blogging, shopping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4" descr="boys on bo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114800"/>
            <a:ext cx="30988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Meet Your Teacher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696200" cy="434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UGA – Bachelor’s Degree</a:t>
            </a:r>
          </a:p>
          <a:p>
            <a:pPr eaLnBrk="1" hangingPunct="1"/>
            <a:r>
              <a:rPr lang="en-US" sz="3600" dirty="0" smtClean="0"/>
              <a:t>Piedmont College – Master’s and Specialist</a:t>
            </a:r>
          </a:p>
          <a:p>
            <a:pPr eaLnBrk="1" hangingPunct="1"/>
            <a:r>
              <a:rPr lang="en-US" sz="3600" dirty="0" smtClean="0"/>
              <a:t>GCPS gifted certification  ‘04-05</a:t>
            </a:r>
          </a:p>
          <a:p>
            <a:pPr eaLnBrk="1" hangingPunct="1"/>
            <a:r>
              <a:rPr lang="en-US" sz="3600" dirty="0" smtClean="0"/>
              <a:t>15 </a:t>
            </a:r>
            <a:r>
              <a:rPr lang="en-US" sz="3600" dirty="0" smtClean="0"/>
              <a:t>years teaching (Pre-K,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,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,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)</a:t>
            </a:r>
          </a:p>
          <a:p>
            <a:pPr eaLnBrk="1" hangingPunct="1"/>
            <a:r>
              <a:rPr lang="en-US" sz="3600" dirty="0" smtClean="0"/>
              <a:t>Gwinnett County = </a:t>
            </a:r>
            <a:r>
              <a:rPr lang="en-US" sz="3600" dirty="0" smtClean="0"/>
              <a:t>10 </a:t>
            </a:r>
            <a:r>
              <a:rPr lang="en-US" sz="3600" dirty="0" smtClean="0"/>
              <a:t>years</a:t>
            </a:r>
          </a:p>
          <a:p>
            <a:pPr eaLnBrk="1" hangingPunct="1"/>
            <a:r>
              <a:rPr lang="en-US" sz="3600" dirty="0" smtClean="0"/>
              <a:t>DCES CHARTER STAFF MEMBER!! </a:t>
            </a:r>
            <a:r>
              <a:rPr lang="en-US" sz="3600" dirty="0" smtClean="0">
                <a:sym typeface="Wingdings" pitchFamily="2" charset="2"/>
              </a:rPr>
              <a:t>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/>
              <a:t>Schedule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438400"/>
            <a:ext cx="8839200" cy="36877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Daily, Monday – Friday</a:t>
            </a:r>
          </a:p>
          <a:p>
            <a:pPr eaLnBrk="1" hangingPunct="1"/>
            <a:r>
              <a:rPr lang="en-US" sz="3600" dirty="0" err="1" smtClean="0"/>
              <a:t>Hartz’s</a:t>
            </a:r>
            <a:r>
              <a:rPr lang="en-US" sz="3600" dirty="0" smtClean="0"/>
              <a:t> Class - 10:45-11:30 </a:t>
            </a:r>
          </a:p>
          <a:p>
            <a:pPr eaLnBrk="1" hangingPunct="1"/>
            <a:r>
              <a:rPr lang="en-US" sz="3600" dirty="0" err="1" smtClean="0"/>
              <a:t>Athon</a:t>
            </a:r>
            <a:r>
              <a:rPr lang="en-US" sz="3600" dirty="0" smtClean="0"/>
              <a:t>, </a:t>
            </a:r>
            <a:r>
              <a:rPr lang="en-US" sz="3600" dirty="0" err="1" smtClean="0"/>
              <a:t>Ona</a:t>
            </a:r>
            <a:r>
              <a:rPr lang="en-US" sz="3600" dirty="0" smtClean="0"/>
              <a:t>, and </a:t>
            </a:r>
            <a:r>
              <a:rPr lang="en-US" sz="3600" dirty="0" err="1" smtClean="0"/>
              <a:t>Soucy’s</a:t>
            </a:r>
            <a:r>
              <a:rPr lang="en-US" sz="3600" dirty="0" smtClean="0"/>
              <a:t> Classes - </a:t>
            </a:r>
            <a:r>
              <a:rPr lang="en-US" sz="3600" dirty="0" smtClean="0"/>
              <a:t> 1:15-2:00</a:t>
            </a:r>
          </a:p>
        </p:txBody>
      </p:sp>
      <p:pic>
        <p:nvPicPr>
          <p:cNvPr id="6148" name="Picture 4" descr="MCj040397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6096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 descr="MCj04414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3434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6870700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Second Grade FOCUS Curriculum</a:t>
            </a:r>
            <a:br>
              <a:rPr lang="en-US" sz="5400" b="1" dirty="0" smtClean="0"/>
            </a:br>
            <a:r>
              <a:rPr lang="en-US" sz="5400" b="1" dirty="0" smtClean="0"/>
              <a:t>2010-2011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696200" cy="2743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/>
              <a:t>Repeat After Me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Students explore patterns in our world.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7172" name="Picture 6" descr="MPj044112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80146">
            <a:off x="1216048" y="4340249"/>
            <a:ext cx="1954597" cy="1954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tterns in na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67857">
            <a:off x="7543800" y="838200"/>
            <a:ext cx="1013779" cy="2141365"/>
          </a:xfrm>
          <a:prstGeom prst="rect">
            <a:avLst/>
          </a:prstGeom>
        </p:spPr>
      </p:pic>
      <p:pic>
        <p:nvPicPr>
          <p:cNvPr id="6" name="Picture 5" descr="fibonacci sequen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4495800"/>
            <a:ext cx="2470085" cy="1847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7556500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Second Grade Curriculum</a:t>
            </a:r>
            <a:br>
              <a:rPr lang="en-US" sz="5400" b="1" dirty="0" smtClean="0"/>
            </a:br>
            <a:r>
              <a:rPr lang="en-US" sz="5400" b="1" dirty="0" smtClean="0"/>
              <a:t>2010-2011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696200" cy="2667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/>
              <a:t>Digging for Data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Students explore the world of the research scientist.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8196" name="Picture 4" descr="MCj041085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33166">
            <a:off x="6309998" y="4153730"/>
            <a:ext cx="2417070" cy="23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MCj033426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12965">
            <a:off x="212146" y="4248135"/>
            <a:ext cx="208915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:\Documents and Settings\e200103412\Local Settings\Temporary Internet Files\Content.IE5\UNCV44F9\MC90034875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1371600"/>
            <a:ext cx="1521682" cy="1676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Second Grade Curriculum</a:t>
            </a:r>
            <a:br>
              <a:rPr lang="en-US" sz="5400" b="1" dirty="0" smtClean="0"/>
            </a:br>
            <a:r>
              <a:rPr lang="en-US" sz="5400" b="1" dirty="0" smtClean="0"/>
              <a:t>2010-2011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696200" cy="2971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err="1" smtClean="0"/>
              <a:t>Pastabilities</a:t>
            </a:r>
            <a:endParaRPr lang="en-US" sz="36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Students explore the country of Italy, from olives to opera.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9220" name="Picture 4" descr="MPj043294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89139">
            <a:off x="6400800" y="4191000"/>
            <a:ext cx="18303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MCj043366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63004">
            <a:off x="249666" y="4052793"/>
            <a:ext cx="22796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C:\Documents and Settings\e200103412\Local Settings\Temporary Internet Files\Content.IE5\SJ4TS1MA\MC90029026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267200"/>
            <a:ext cx="1738265" cy="2154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848600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Second Grade Curriculum</a:t>
            </a:r>
            <a:br>
              <a:rPr lang="en-US" sz="5400" b="1" dirty="0" smtClean="0"/>
            </a:br>
            <a:r>
              <a:rPr lang="en-US" sz="5400" b="1" dirty="0" smtClean="0"/>
              <a:t>2010-2011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696200" cy="38862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/>
              <a:t>Junior Great Books (ongoing)</a:t>
            </a:r>
            <a:endParaRPr lang="en-US" sz="36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Continuation of last year’s study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Read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Discuss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Support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Listen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3200" dirty="0" smtClean="0"/>
              <a:t>Expect</a:t>
            </a:r>
            <a:endParaRPr lang="en-US" sz="32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1026" name="Picture 2" descr="C:\Documents and Settings\e200103412\Local Settings\Temporary Internet Files\Content.IE5\SGWTOD7O\MC91021726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117119"/>
            <a:ext cx="2031492" cy="27408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Second Grade Curriculum</a:t>
            </a:r>
            <a:br>
              <a:rPr lang="en-US" sz="5400" b="1" dirty="0" smtClean="0"/>
            </a:br>
            <a:r>
              <a:rPr lang="en-US" sz="5400" b="1" dirty="0" smtClean="0"/>
              <a:t>2010-2011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Thinking Skills Programs used all year include </a:t>
            </a:r>
          </a:p>
          <a:p>
            <a:pPr lvl="1" eaLnBrk="1" hangingPunct="1"/>
            <a:r>
              <a:rPr lang="en-US" sz="3000" i="1" dirty="0" smtClean="0"/>
              <a:t>Logic Links</a:t>
            </a:r>
          </a:p>
          <a:p>
            <a:pPr lvl="1" eaLnBrk="1" hangingPunct="1"/>
            <a:r>
              <a:rPr lang="en-US" sz="3000" i="1" dirty="0" smtClean="0"/>
              <a:t>Primarily Creativity/Primarily Logic</a:t>
            </a:r>
            <a:endParaRPr lang="en-US" sz="3000" dirty="0" smtClean="0"/>
          </a:p>
          <a:p>
            <a:pPr lvl="1" eaLnBrk="1" hangingPunct="1"/>
            <a:r>
              <a:rPr lang="en-US" sz="3000" i="1" dirty="0" smtClean="0"/>
              <a:t>Venn </a:t>
            </a:r>
            <a:r>
              <a:rPr lang="en-US" sz="3000" i="1" dirty="0" err="1" smtClean="0"/>
              <a:t>Perplexors</a:t>
            </a:r>
            <a:endParaRPr lang="en-US" sz="3000" i="1" dirty="0" smtClean="0"/>
          </a:p>
          <a:p>
            <a:pPr lvl="1" eaLnBrk="1" hangingPunct="1"/>
            <a:r>
              <a:rPr lang="en-US" sz="3000" i="1" dirty="0" smtClean="0"/>
              <a:t>Primary Education Thinking Skills 2</a:t>
            </a:r>
          </a:p>
          <a:p>
            <a:pPr lvl="1" eaLnBrk="1" hangingPunct="1"/>
            <a:r>
              <a:rPr lang="en-US" sz="3000" i="1" dirty="0" smtClean="0"/>
              <a:t>Logic </a:t>
            </a:r>
            <a:r>
              <a:rPr lang="en-US" sz="3000" i="1" dirty="0" smtClean="0"/>
              <a:t>Safari</a:t>
            </a:r>
          </a:p>
          <a:p>
            <a:pPr lvl="1" eaLnBrk="1" hangingPunct="1"/>
            <a:r>
              <a:rPr lang="en-US" sz="3000" i="1" dirty="0" err="1" smtClean="0"/>
              <a:t>Sodoku</a:t>
            </a:r>
            <a:endParaRPr lang="en-US" sz="3000" dirty="0" smtClean="0"/>
          </a:p>
        </p:txBody>
      </p:sp>
      <p:pic>
        <p:nvPicPr>
          <p:cNvPr id="11271" name="Picture 7" descr="C:\Documents and Settings\e200103412\Local Settings\Temporary Internet Files\Content.IE5\SJ4TS1MA\MM90028367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18881">
            <a:off x="7347517" y="2312402"/>
            <a:ext cx="1134029" cy="1158417"/>
          </a:xfrm>
          <a:prstGeom prst="rect">
            <a:avLst/>
          </a:prstGeom>
          <a:noFill/>
        </p:spPr>
      </p:pic>
      <p:pic>
        <p:nvPicPr>
          <p:cNvPr id="11273" name="Picture 9" descr="C:\Documents and Settings\e200103412\Local Settings\Temporary Internet Files\Content.IE5\SJ4TS1MA\MC9000711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5029200"/>
            <a:ext cx="1530036" cy="1643204"/>
          </a:xfrm>
          <a:prstGeom prst="rect">
            <a:avLst/>
          </a:prstGeom>
          <a:noFill/>
        </p:spPr>
      </p:pic>
      <p:pic>
        <p:nvPicPr>
          <p:cNvPr id="11274" name="Picture 10" descr="C:\Documents and Settings\e200103412\Local Settings\Temporary Internet Files\Content.IE5\UNCV44F9\MC900445118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14600"/>
            <a:ext cx="990600" cy="2376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echno"/>
        <a:ea typeface=""/>
        <a:cs typeface=""/>
      </a:majorFont>
      <a:minorFont>
        <a:latin typeface="Jolt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369</Words>
  <Application>Microsoft Office PowerPoint</Application>
  <PresentationFormat>On-screen Show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FOCUS</vt:lpstr>
      <vt:lpstr>Meet Your Teacher</vt:lpstr>
      <vt:lpstr>Meet Your Teacher</vt:lpstr>
      <vt:lpstr>Schedule</vt:lpstr>
      <vt:lpstr>Second Grade FOCUS Curriculum 2010-2011</vt:lpstr>
      <vt:lpstr>Second Grade Curriculum 2010-2011</vt:lpstr>
      <vt:lpstr>Second Grade Curriculum 2010-2011</vt:lpstr>
      <vt:lpstr>Second Grade Curriculum 2010-2011</vt:lpstr>
      <vt:lpstr>Second Grade Curriculum 2010-2011</vt:lpstr>
      <vt:lpstr>FOCUS Homework</vt:lpstr>
      <vt:lpstr>FOCUS Performance Levels</vt:lpstr>
      <vt:lpstr>Gwinnett County Policy  FOCUS Enrollment</vt:lpstr>
      <vt:lpstr>GAGE</vt:lpstr>
      <vt:lpstr>Always Feel Welcome to Contact Me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creator>e198610682</dc:creator>
  <cp:lastModifiedBy>e200103412</cp:lastModifiedBy>
  <cp:revision>100</cp:revision>
  <dcterms:created xsi:type="dcterms:W3CDTF">2006-08-20T22:41:05Z</dcterms:created>
  <dcterms:modified xsi:type="dcterms:W3CDTF">2011-08-15T12:16:24Z</dcterms:modified>
</cp:coreProperties>
</file>