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18"/>
  </p:notesMasterIdLst>
  <p:sldIdLst>
    <p:sldId id="291" r:id="rId2"/>
    <p:sldId id="295" r:id="rId3"/>
    <p:sldId id="297" r:id="rId4"/>
    <p:sldId id="296" r:id="rId5"/>
    <p:sldId id="265" r:id="rId6"/>
    <p:sldId id="302" r:id="rId7"/>
    <p:sldId id="294" r:id="rId8"/>
    <p:sldId id="278" r:id="rId9"/>
    <p:sldId id="298" r:id="rId10"/>
    <p:sldId id="299" r:id="rId11"/>
    <p:sldId id="300" r:id="rId12"/>
    <p:sldId id="301" r:id="rId13"/>
    <p:sldId id="266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1" autoAdjust="0"/>
    <p:restoredTop sz="94658" autoAdjust="0"/>
  </p:normalViewPr>
  <p:slideViewPr>
    <p:cSldViewPr>
      <p:cViewPr varScale="1">
        <p:scale>
          <a:sx n="75" d="100"/>
          <a:sy n="75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011DEEF-28FD-4EE1-90FC-892AFE332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30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11DEEF-28FD-4EE1-90FC-892AFE33215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593A6-D946-41EA-ACF1-4B66697B6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964D-9132-4B1F-86FD-D89621A4E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CE2A9-CA08-4CBD-B6B9-8B8F74133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031B-8114-43A8-BC4C-D2BDD89A9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DA11A-2106-4259-8431-C2E03D2F2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E934B-6B6C-40CB-B886-809CF91D8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F3A9-1290-4962-B248-613A07A0C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C30C-7E3A-4A16-92BA-C4F3917E0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51D6C-0732-48E6-BD5F-063229CEC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75F88-5709-474B-887E-13962DB8B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3AD6-28A2-4E92-9F72-F4B1CE957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2247213-7E9F-4D94-83F9-E8B4C777F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00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00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00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000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000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00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00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000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00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00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00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00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00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3000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eth_mcdowell@gwinnett.k12.ga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24400" y="1371600"/>
            <a:ext cx="3733800" cy="11271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FOCUS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0" y="2286000"/>
            <a:ext cx="2362200" cy="175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/>
              <a:t>F</a:t>
            </a:r>
            <a:r>
              <a:rPr lang="en-US" sz="2400" smtClean="0"/>
              <a:t>ostering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/>
              <a:t>O</a:t>
            </a:r>
            <a:r>
              <a:rPr lang="en-US" sz="2400" smtClean="0"/>
              <a:t>riginality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/>
              <a:t>C</a:t>
            </a:r>
            <a:r>
              <a:rPr lang="en-US" sz="2400" smtClean="0"/>
              <a:t>reativity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/>
              <a:t>U</a:t>
            </a:r>
            <a:r>
              <a:rPr lang="en-US" sz="2400" smtClean="0"/>
              <a:t>nderstanding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smtClean="0"/>
              <a:t>S</a:t>
            </a:r>
            <a:r>
              <a:rPr lang="en-US" sz="2400" smtClean="0"/>
              <a:t>elf-Awareness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343400" y="5715000"/>
            <a:ext cx="480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Beth McDowell</a:t>
            </a:r>
          </a:p>
          <a:p>
            <a:pPr algn="ctr"/>
            <a:r>
              <a:rPr lang="en-US" sz="2000" b="1"/>
              <a:t>Beth_mcdowell@gwinnett.k12.ga.us</a:t>
            </a:r>
          </a:p>
          <a:p>
            <a:pPr algn="ctr"/>
            <a:r>
              <a:rPr lang="en-US" sz="2000" b="1"/>
              <a:t>678-714-5800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FOCUS Grading Policy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Levels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3 -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consistently demonstrates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mastery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AKS extensions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and/or successfully completes required tasks in allocated time.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FOCUS Grading Policy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Levels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2 -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inconsistently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demonstrates mastery of AKS extensions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and/or has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difficulty completing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tasks in allocated time.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FOCUS Grading Policy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Levels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1 -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does not exhibit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 mastery of AKS extensions   and/or is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unable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complete required tasks in allocated time.</a:t>
            </a:r>
          </a:p>
          <a:p>
            <a:pPr>
              <a:buNone/>
            </a:pPr>
            <a:r>
              <a:rPr lang="en-US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FOCUS Homework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93025" cy="4572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Parents’ role is one of </a:t>
            </a:r>
            <a:r>
              <a:rPr lang="en-US" sz="4400" dirty="0" smtClean="0">
                <a:solidFill>
                  <a:srgbClr val="FF0000"/>
                </a:solidFill>
              </a:rPr>
              <a:t>support</a:t>
            </a:r>
            <a:r>
              <a:rPr lang="en-US" sz="4400" dirty="0" smtClean="0"/>
              <a:t> while encouraging </a:t>
            </a:r>
            <a:r>
              <a:rPr lang="en-US" sz="4400" dirty="0" smtClean="0">
                <a:solidFill>
                  <a:srgbClr val="FF0000"/>
                </a:solidFill>
              </a:rPr>
              <a:t>independence</a:t>
            </a:r>
            <a:r>
              <a:rPr lang="en-US" sz="4400" dirty="0" smtClean="0"/>
              <a:t>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2293" name="Picture 5" descr="C:\Documents and Settings\e200103412\Local Settings\Temporary Internet Files\Content.IE5\D48M9BOC\MCj039816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80669">
            <a:off x="5156414" y="3534003"/>
            <a:ext cx="2973581" cy="26913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Gwinnett County Policy </a:t>
            </a:r>
            <a:br>
              <a:rPr lang="en-US" smtClean="0"/>
            </a:br>
            <a:r>
              <a:rPr lang="en-US" smtClean="0"/>
              <a:t>FOCUS Enrollment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Students will remain in the FOCUS program unless FOCUS class work becomes unacceptable.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Parent / teacher conference is required to make a Plan of Improvement.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After Plan of Improvement has been agreed upon and implemented, second conference will determine continued placement.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smtClean="0"/>
              <a:t>If Dismissed, student must remain out for one full year and be retested for placement.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/>
            <a:r>
              <a:rPr lang="en-US" smtClean="0"/>
              <a:t>GAGE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3657600"/>
          </a:xfrm>
        </p:spPr>
        <p:txBody>
          <a:bodyPr/>
          <a:lstStyle/>
          <a:p>
            <a:pPr eaLnBrk="1" hangingPunct="1"/>
            <a:r>
              <a:rPr lang="en-US" sz="2800" smtClean="0"/>
              <a:t>Gwinnett Alliance for Gifted Education</a:t>
            </a:r>
          </a:p>
          <a:p>
            <a:pPr eaLnBrk="1" hangingPunct="1"/>
            <a:r>
              <a:rPr lang="en-US" sz="2800" smtClean="0"/>
              <a:t>Advocate at state &amp; federal level</a:t>
            </a:r>
          </a:p>
          <a:p>
            <a:pPr eaLnBrk="1" hangingPunct="1"/>
            <a:r>
              <a:rPr lang="en-US" sz="2800" smtClean="0"/>
              <a:t> Quarterly newsletter</a:t>
            </a:r>
          </a:p>
          <a:p>
            <a:pPr eaLnBrk="1" hangingPunct="1"/>
            <a:r>
              <a:rPr lang="en-US" sz="2800" smtClean="0"/>
              <a:t>Free speakers 2x per year for parents</a:t>
            </a:r>
          </a:p>
          <a:p>
            <a:pPr eaLnBrk="1" hangingPunct="1"/>
            <a:r>
              <a:rPr lang="en-US" sz="2800" smtClean="0"/>
              <a:t>Member discount for Gifted Conference</a:t>
            </a:r>
          </a:p>
          <a:p>
            <a:pPr eaLnBrk="1" hangingPunct="1"/>
            <a:r>
              <a:rPr lang="en-US" sz="2800" smtClean="0"/>
              <a:t>Member discount for Summer Camp designed for Gwinnett County gifted students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Feel Welcome to Contact 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Beth_mcdowell@gwinnett.k12.ga.us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Telephone # 678-714-5800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/>
              <a:t>Meet Your Teacher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Originally from NC</a:t>
            </a:r>
          </a:p>
          <a:p>
            <a:pPr eaLnBrk="1" hangingPunct="1"/>
            <a:r>
              <a:rPr lang="en-US" dirty="0" smtClean="0"/>
              <a:t>Married, two little boys</a:t>
            </a:r>
          </a:p>
          <a:p>
            <a:pPr eaLnBrk="1" hangingPunct="1"/>
            <a:r>
              <a:rPr lang="en-US" dirty="0" smtClean="0"/>
              <a:t>John Michael (8), Christopher (7)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7307">
            <a:off x="3774495" y="3162461"/>
            <a:ext cx="4395697" cy="3196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/>
              <a:t>Meet Your Teacher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UGA – </a:t>
            </a:r>
            <a:r>
              <a:rPr lang="en-US" dirty="0" err="1" smtClean="0"/>
              <a:t>BSEd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Piedmont College – MAT, </a:t>
            </a:r>
            <a:r>
              <a:rPr lang="en-US" dirty="0" err="1" smtClean="0"/>
              <a:t>Ed.S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GCPS gifted certification  ‘04-05</a:t>
            </a:r>
          </a:p>
          <a:p>
            <a:pPr eaLnBrk="1" hangingPunct="1"/>
            <a:r>
              <a:rPr lang="en-US" dirty="0" smtClean="0"/>
              <a:t>15 years teaching (Pre-k,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FOCUS</a:t>
            </a:r>
          </a:p>
          <a:p>
            <a:pPr eaLnBrk="1" hangingPunct="1"/>
            <a:r>
              <a:rPr lang="en-US" dirty="0" smtClean="0"/>
              <a:t>Gwinnett County = 10 years</a:t>
            </a:r>
          </a:p>
          <a:p>
            <a:pPr eaLnBrk="1" hangingPunct="1"/>
            <a:r>
              <a:rPr lang="en-US" dirty="0" smtClean="0"/>
              <a:t>DCES CHARTER STAFF MEMBER!!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3657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Daily, Monday – Friday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8:50-9:20 </a:t>
            </a:r>
            <a:r>
              <a:rPr lang="en-US" dirty="0" smtClean="0"/>
              <a:t>– Russell, Dewey, Barr</a:t>
            </a:r>
            <a:endParaRPr lang="en-US" dirty="0" smtClean="0"/>
          </a:p>
          <a:p>
            <a:pPr eaLnBrk="1" hangingPunct="1"/>
            <a:r>
              <a:rPr lang="en-US" dirty="0" smtClean="0"/>
              <a:t>9:20-9:50 </a:t>
            </a:r>
            <a:r>
              <a:rPr lang="en-US" dirty="0" smtClean="0"/>
              <a:t>– Baker, Argo</a:t>
            </a:r>
            <a:endParaRPr lang="en-US" dirty="0" smtClean="0"/>
          </a:p>
          <a:p>
            <a:pPr eaLnBrk="1" hangingPunct="1"/>
            <a:r>
              <a:rPr lang="en-US" dirty="0" smtClean="0"/>
              <a:t>12:30-1:00 </a:t>
            </a:r>
            <a:r>
              <a:rPr lang="en-US" dirty="0" smtClean="0"/>
              <a:t>– </a:t>
            </a:r>
            <a:r>
              <a:rPr lang="en-US" dirty="0" err="1" smtClean="0"/>
              <a:t>McAlphin</a:t>
            </a:r>
            <a:r>
              <a:rPr lang="en-US" dirty="0" smtClean="0"/>
              <a:t>, Britt, Abreu</a:t>
            </a:r>
            <a:endParaRPr lang="en-US" dirty="0" smtClean="0"/>
          </a:p>
        </p:txBody>
      </p:sp>
      <p:pic>
        <p:nvPicPr>
          <p:cNvPr id="6148" name="Picture 4" descr="MCj04039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800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 descr="MCj044146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838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68707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First Grade Curriculum</a:t>
            </a:r>
            <a:br>
              <a:rPr lang="en-US" dirty="0" smtClean="0"/>
            </a:br>
            <a:r>
              <a:rPr lang="en-US" dirty="0" smtClean="0"/>
              <a:t>2012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696200" cy="2743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smtClean="0"/>
              <a:t>Surrounded by Nature</a:t>
            </a:r>
          </a:p>
          <a:p>
            <a:pPr marL="0" indent="0">
              <a:buNone/>
            </a:pPr>
            <a:r>
              <a:rPr lang="en-US" dirty="0" smtClean="0"/>
              <a:t>-Through </a:t>
            </a:r>
            <a:r>
              <a:rPr lang="en-US" dirty="0"/>
              <a:t>scientific investigation and exploration, students will explore relationships between birds, insects and plant life</a:t>
            </a:r>
            <a:r>
              <a:rPr lang="en-US" dirty="0" smtClean="0"/>
              <a:t>.. </a:t>
            </a:r>
            <a:endParaRPr lang="en-US" dirty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68707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First Grade Curriculum</a:t>
            </a:r>
            <a:br>
              <a:rPr lang="en-US" dirty="0" smtClean="0"/>
            </a:br>
            <a:r>
              <a:rPr lang="en-US" dirty="0" smtClean="0"/>
              <a:t>2012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696200" cy="2743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smtClean="0"/>
              <a:t>Primarily Logic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Introduces students to the basic elements of logic through experiences in analyzing relationships, analogies, deductive reasoning, and organizing information.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2824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68707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First Grade Curriculum</a:t>
            </a:r>
            <a:br>
              <a:rPr lang="en-US" dirty="0" smtClean="0"/>
            </a:br>
            <a:r>
              <a:rPr lang="en-US" dirty="0" smtClean="0"/>
              <a:t>2012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696200" cy="2971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smtClean="0"/>
              <a:t>Junior Great Books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Reading and discussion program that promotes critical thinking.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2050" name="Picture 2" descr="C:\Documents and Settings\e200103412\Local Settings\Temporary Internet Files\Content.IE5\790HKYF6\MC91021726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17393">
            <a:off x="5734840" y="4261831"/>
            <a:ext cx="1715450" cy="23144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Grade Curriculum</a:t>
            </a:r>
            <a:br>
              <a:rPr lang="en-US" dirty="0" smtClean="0"/>
            </a:br>
            <a:r>
              <a:rPr lang="en-US" dirty="0" smtClean="0"/>
              <a:t>2012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Thinking Skills Programs will include:</a:t>
            </a:r>
          </a:p>
          <a:p>
            <a:pPr lvl="1" eaLnBrk="1" hangingPunct="1"/>
            <a:r>
              <a:rPr lang="en-US" sz="3000" i="1" dirty="0" smtClean="0"/>
              <a:t>Logic Safari</a:t>
            </a:r>
            <a:endParaRPr lang="en-US" sz="3000" dirty="0" smtClean="0"/>
          </a:p>
          <a:p>
            <a:pPr lvl="1" eaLnBrk="1" hangingPunct="1"/>
            <a:r>
              <a:rPr lang="en-US" sz="3000" i="1" dirty="0" smtClean="0"/>
              <a:t>Venn </a:t>
            </a:r>
            <a:r>
              <a:rPr lang="en-US" sz="3000" i="1" dirty="0" err="1" smtClean="0"/>
              <a:t>Perplexors</a:t>
            </a:r>
            <a:endParaRPr lang="en-US" sz="3000" i="1" dirty="0" smtClean="0"/>
          </a:p>
          <a:p>
            <a:pPr lvl="1" eaLnBrk="1" hangingPunct="1"/>
            <a:r>
              <a:rPr lang="en-US" sz="3000" i="1" dirty="0" smtClean="0"/>
              <a:t>Primary Education Thinking Skills 2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FOCUS Grading Policy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Levels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4 -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Student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consistently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shows initiative and commitment to tasks, goes 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beyond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AKS extension requirements, and works in a timely, self-sufficient manner.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1071</TotalTime>
  <Words>331</Words>
  <Application>Microsoft Office PowerPoint</Application>
  <PresentationFormat>On-screen Show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Crayons</vt:lpstr>
      <vt:lpstr>FOCUS</vt:lpstr>
      <vt:lpstr>Meet Your Teacher</vt:lpstr>
      <vt:lpstr>Meet Your Teacher</vt:lpstr>
      <vt:lpstr>Schedule</vt:lpstr>
      <vt:lpstr>First Grade Curriculum 2012</vt:lpstr>
      <vt:lpstr>First Grade Curriculum 2012</vt:lpstr>
      <vt:lpstr>First Grade Curriculum 2012</vt:lpstr>
      <vt:lpstr>First Grade Curriculum 2012</vt:lpstr>
      <vt:lpstr>FOCUS Grading Policy</vt:lpstr>
      <vt:lpstr>FOCUS Grading Policy</vt:lpstr>
      <vt:lpstr>FOCUS Grading Policy</vt:lpstr>
      <vt:lpstr>FOCUS Grading Policy</vt:lpstr>
      <vt:lpstr>FOCUS Homework</vt:lpstr>
      <vt:lpstr>Gwinnett County Policy  FOCUS Enrollment</vt:lpstr>
      <vt:lpstr>GAGE</vt:lpstr>
      <vt:lpstr>Always Feel Welcome to Contact Me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creator>e198610682</dc:creator>
  <cp:lastModifiedBy>e200103412</cp:lastModifiedBy>
  <cp:revision>96</cp:revision>
  <dcterms:created xsi:type="dcterms:W3CDTF">2006-08-20T22:41:05Z</dcterms:created>
  <dcterms:modified xsi:type="dcterms:W3CDTF">2012-01-30T13:12:12Z</dcterms:modified>
</cp:coreProperties>
</file>